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6" r:id="rId4"/>
    <p:sldId id="270" r:id="rId5"/>
    <p:sldId id="271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37"/>
  </p:normalViewPr>
  <p:slideViewPr>
    <p:cSldViewPr snapToGrid="0">
      <p:cViewPr varScale="1">
        <p:scale>
          <a:sx n="108" d="100"/>
          <a:sy n="108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6262B-3AE8-F556-2B9B-81514662D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325B2-C4CF-DA4E-5642-9C9E9443CE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E029A-D280-E66E-947C-95D6F98AA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0713-EECC-014E-804C-C5E33524C0EA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C8FC0-B287-F119-2CC8-55DB3BF8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BAC19-8290-7909-4B3E-390EE85C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3D94-CA7C-5641-9EF3-30FFB4DD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7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8CB27-4278-DDA0-9640-DA74A3E4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2BDB7C-582E-1AAC-B7E8-19A225918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FDC54-4436-64E0-3379-4BF7B3036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0713-EECC-014E-804C-C5E33524C0EA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709F7-058A-67A8-8E64-DEF03B5D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DD6BC-B30E-4E1A-2A8E-9CA27B53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3D94-CA7C-5641-9EF3-30FFB4DD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1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38B998-8A04-48F2-9F3A-758C72F0F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218EC-CEB5-7EA8-AEAE-40B9122D6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C62E9-471D-AB72-909D-387A3CCB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0713-EECC-014E-804C-C5E33524C0EA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840CF-81FC-39F8-BE02-B4E2D3F6D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5C78A-93EC-57FE-85AB-367B19D1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3D94-CA7C-5641-9EF3-30FFB4DD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7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547D-FB4F-DCF7-796F-794175FB1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A1A4F-3832-B8BB-907B-1C4B1809D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11C95-42DE-5415-C832-83BB47BFF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0713-EECC-014E-804C-C5E33524C0EA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E8AB0-0775-A245-9416-245B9C329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D41D8-A167-AA87-A657-2124D6CA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3D94-CA7C-5641-9EF3-30FFB4DD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9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E2FEA-000E-E682-0202-DDA863E6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6ECD7-F66C-E0C8-8B31-95618DD2F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B4FC7-B7F3-E355-96B9-CF3CE7DDF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0713-EECC-014E-804C-C5E33524C0EA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653F5-CAE2-389A-FDE4-FE916520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CEB77-2EAB-F3AA-F152-1EC03CA5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3D94-CA7C-5641-9EF3-30FFB4DD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7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D1E0C-9642-BBA2-C5CB-98C955534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F8FB4-1719-7135-1E62-3DF673757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4EABA-7BC8-FBB3-E938-E76863575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1D394-9240-B4BE-5738-AD9438E4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0713-EECC-014E-804C-C5E33524C0EA}" type="datetimeFigureOut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B6A08-E3FE-1035-3BE6-9B4464A14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E0AF5-628B-43F9-AFB9-7C60ACC9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3D94-CA7C-5641-9EF3-30FFB4DD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6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4748-3553-6F4E-3493-E95FBDD13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9CDCC-913A-74AB-ACEA-D2F4B3153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8DE00-AF94-0960-4F72-5AAE6937D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A601BD-7EA6-F40D-A108-DD658CC1E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C578BD-A96E-EB7D-5A56-89B1EE92B5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C32158-980B-B8E4-8327-797973F12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0713-EECC-014E-804C-C5E33524C0EA}" type="datetimeFigureOut">
              <a:rPr lang="en-US" smtClean="0"/>
              <a:t>2/13/24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3C6F96-B407-1DBB-A4B1-3B8064EAC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50F079-1A01-B96C-4858-498E4682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3D94-CA7C-5641-9EF3-30FFB4DD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5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EF7E-7153-68A2-A2AE-5702190E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D1C9FE-1E1A-3418-27E5-92ECBE3C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0713-EECC-014E-804C-C5E33524C0EA}" type="datetimeFigureOut">
              <a:rPr lang="en-US" smtClean="0"/>
              <a:t>2/13/24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172BD-5EFD-9B8F-C192-497EE673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F9F23-E24A-F20A-453C-86EB9A7C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3D94-CA7C-5641-9EF3-30FFB4DD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2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99E866-0221-9462-2FA1-E83DEC28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0713-EECC-014E-804C-C5E33524C0EA}" type="datetimeFigureOut">
              <a:rPr lang="en-US" smtClean="0"/>
              <a:t>2/13/24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F45F60-ED3D-A0FD-F5AA-10A271822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B02F6-67DF-8CC5-2DE0-6FA5C56F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3D94-CA7C-5641-9EF3-30FFB4DD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8E839-C734-9DA5-3F49-2A89ECF0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F3980-D971-38AC-81BA-DCE82FE3D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BCC4F-F0B7-06D3-34C3-EF797F415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85A3AA-EE40-9ED4-12EF-49BD0F5D0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0713-EECC-014E-804C-C5E33524C0EA}" type="datetimeFigureOut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60176E-31CB-C903-1DFE-2D6BD04A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3B8FE-CD2C-2474-63D0-16C10676C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3D94-CA7C-5641-9EF3-30FFB4DD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4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AED8B-B61B-98A2-C787-BBADBCE03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96834F-369B-16E8-F1E2-B060A2F69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7836B-4B42-CE0A-24ED-24A8126CE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A381B-0138-D679-DE69-E7ECF0AE5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0713-EECC-014E-804C-C5E33524C0EA}" type="datetimeFigureOut">
              <a:rPr lang="en-US" smtClean="0"/>
              <a:t>2/13/24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3F111-8277-F1B5-059C-B9AFDE5D6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CC8A8-984F-FC3C-A4C2-F09394E5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3D94-CA7C-5641-9EF3-30FFB4DD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6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EDEB16-7624-1440-8EA5-641CC21D0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AE1BA-86CF-9C10-2F07-93F8E7B01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A4864-B36D-8DB5-BF42-CE6CB3A29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70713-EECC-014E-804C-C5E33524C0EA}" type="datetimeFigureOut">
              <a:rPr lang="en-US" smtClean="0"/>
              <a:t>2/13/24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8A694-8F7F-09B0-D937-18D49A549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A015C-F907-57CD-381A-046F742BB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93D94-CA7C-5641-9EF3-30FFB4DDE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1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34C7BF6-C65D-CF33-4F63-C0C9B412E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76" y="412642"/>
            <a:ext cx="4789139" cy="86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24B9E8-AF07-6E49-455C-A1CB5417C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76" y="1745646"/>
            <a:ext cx="7772400" cy="3366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98582C-1A5C-3B8D-EC96-3E7DE9B657F4}"/>
              </a:ext>
            </a:extLst>
          </p:cNvPr>
          <p:cNvSpPr txBox="1"/>
          <p:nvPr/>
        </p:nvSpPr>
        <p:spPr>
          <a:xfrm>
            <a:off x="1535724" y="5578480"/>
            <a:ext cx="886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Semester One of the 2023-2024, there were 497 responses</a:t>
            </a:r>
          </a:p>
        </p:txBody>
      </p:sp>
    </p:spTree>
    <p:extLst>
      <p:ext uri="{BB962C8B-B14F-4D97-AF65-F5344CB8AC3E}">
        <p14:creationId xmlns:p14="http://schemas.microsoft.com/office/powerpoint/2010/main" val="327023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78924C-0BEC-4241-D7ED-CCD3BD68C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7" y="103711"/>
            <a:ext cx="7004538" cy="31771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160977-7E2F-C7CA-41EA-244C0C817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86" y="3306512"/>
            <a:ext cx="6265984" cy="327350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BF6103D-501E-4E6A-F33B-BD2688D7C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123" y="277986"/>
            <a:ext cx="3284878" cy="5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83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D6E4CB-5DE9-1EAA-6F5D-3DE541E4A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042" y="3089259"/>
            <a:ext cx="8010022" cy="3571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1C9B12-2F29-72A2-01C4-3ECFF347A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45" y="287383"/>
            <a:ext cx="4705504" cy="280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1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F1C9D6-753E-8DDE-1BD1-9936F35D2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182" y="2315688"/>
            <a:ext cx="8134603" cy="42038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C7D47E-B51F-F972-4932-4130741E7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24" y="338446"/>
            <a:ext cx="3537058" cy="281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95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6C8706-DA64-647E-B27E-C6F60E836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053" y="2612571"/>
            <a:ext cx="8716055" cy="38571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EB09CC-5A2C-A302-16CB-0BCD00511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0" y="202311"/>
            <a:ext cx="4948123" cy="241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3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CFD5E7-6DB5-A14D-3FEC-7324B3798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040" y="175201"/>
            <a:ext cx="8388116" cy="27410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6DB714-E627-C68B-9AA7-E6B609DC6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415" y="3276600"/>
            <a:ext cx="8925290" cy="31476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B7055D-8409-9A1F-4E59-C712EC719AB7}"/>
              </a:ext>
            </a:extLst>
          </p:cNvPr>
          <p:cNvSpPr txBox="1"/>
          <p:nvPr/>
        </p:nvSpPr>
        <p:spPr>
          <a:xfrm>
            <a:off x="0" y="83127"/>
            <a:ext cx="1208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 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16DDC9-6261-C295-C3FA-85352E79A551}"/>
              </a:ext>
            </a:extLst>
          </p:cNvPr>
          <p:cNvSpPr txBox="1"/>
          <p:nvPr/>
        </p:nvSpPr>
        <p:spPr>
          <a:xfrm>
            <a:off x="1346887" y="3466070"/>
            <a:ext cx="1208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 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1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4A260B-EE16-546F-6606-E1CF72E06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473" y="221340"/>
            <a:ext cx="7772400" cy="25074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4E4DD1-AEF8-2678-532D-D91293D25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084" y="3154680"/>
            <a:ext cx="8655756" cy="29064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F04E8C-FB30-F121-2B70-1534D51BA78C}"/>
              </a:ext>
            </a:extLst>
          </p:cNvPr>
          <p:cNvSpPr txBox="1"/>
          <p:nvPr/>
        </p:nvSpPr>
        <p:spPr>
          <a:xfrm>
            <a:off x="1526473" y="3154680"/>
            <a:ext cx="1325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 10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C68C9E-F076-434D-D377-86D1A141254D}"/>
              </a:ext>
            </a:extLst>
          </p:cNvPr>
          <p:cNvSpPr txBox="1"/>
          <p:nvPr/>
        </p:nvSpPr>
        <p:spPr>
          <a:xfrm>
            <a:off x="156754" y="221340"/>
            <a:ext cx="1208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 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48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19</Words>
  <Application>Microsoft Macintosh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Hughes</dc:creator>
  <cp:lastModifiedBy>Stephen Hughes</cp:lastModifiedBy>
  <cp:revision>5</cp:revision>
  <cp:lastPrinted>2024-02-13T18:02:40Z</cp:lastPrinted>
  <dcterms:created xsi:type="dcterms:W3CDTF">2023-02-18T21:27:40Z</dcterms:created>
  <dcterms:modified xsi:type="dcterms:W3CDTF">2024-02-13T19:13:14Z</dcterms:modified>
</cp:coreProperties>
</file>